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2"/>
  </p:notesMasterIdLst>
  <p:sldIdLst>
    <p:sldId id="256" r:id="rId5"/>
    <p:sldId id="257" r:id="rId6"/>
    <p:sldId id="261" r:id="rId7"/>
    <p:sldId id="262" r:id="rId8"/>
    <p:sldId id="264" r:id="rId9"/>
    <p:sldId id="265" r:id="rId10"/>
    <p:sldId id="267" r:id="rId1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a Mikulová" initials="DM" lastIdx="6" clrIdx="0"/>
  <p:cmAuthor id="1" name="Eysha Mulrooney" initials="EM" lastIdx="1" clrIdx="1">
    <p:extLst>
      <p:ext uri="{19B8F6BF-5375-455C-9EA6-DF929625EA0E}">
        <p15:presenceInfo xmlns:p15="http://schemas.microsoft.com/office/powerpoint/2012/main" userId="S-1-5-21-1814176757-1300950918-4149127758-23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63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11-04T10:04:22.890" idx="1">
    <p:pos x="15359" y="0"/>
    <p:text/>
    <p:extLst>
      <p:ext uri="{C676402C-5697-4E1C-873F-D02D1690AC5C}">
        <p15:threadingInfo xmlns:p15="http://schemas.microsoft.com/office/powerpoint/2012/main" timeZoneBias="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Say: “Anti-Bullying Ambassadors are trained passionate young people who will stand up to bullying </a:t>
            </a:r>
            <a:r>
              <a:rPr lang="en-US" dirty="0" err="1"/>
              <a:t>behaviour</a:t>
            </a:r>
            <a:r>
              <a:rPr lang="en-US" dirty="0"/>
              <a:t> and believe they can change things for the better. Anti-Bullying Ambassadors believe that bullying </a:t>
            </a:r>
            <a:r>
              <a:rPr lang="en-US" dirty="0" err="1"/>
              <a:t>behaviour</a:t>
            </a:r>
            <a:r>
              <a:rPr lang="en-US" dirty="0"/>
              <a:t> is not a normal part of life. They support others and take a stand to shape attitudes and change these </a:t>
            </a:r>
            <a:r>
              <a:rPr lang="en-US" dirty="0" err="1"/>
              <a:t>behaviours</a:t>
            </a:r>
            <a:r>
              <a:rPr lang="en-US" dirty="0"/>
              <a:t>. They are a pillar of support, look out for others and are a strong youth voice for the school community.” </a:t>
            </a:r>
          </a:p>
        </p:txBody>
      </p:sp>
    </p:spTree>
    <p:extLst>
      <p:ext uri="{BB962C8B-B14F-4D97-AF65-F5344CB8AC3E}">
        <p14:creationId xmlns:p14="http://schemas.microsoft.com/office/powerpoint/2010/main" val="2005211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lnSpc>
                <a:spcPct val="100000"/>
              </a:lnSpc>
            </a:pPr>
            <a:r>
              <a:rPr lang="en-US" dirty="0"/>
              <a:t>Say, there are three important parts to this definition </a:t>
            </a:r>
          </a:p>
          <a:p>
            <a:pPr algn="l">
              <a:lnSpc>
                <a:spcPct val="100000"/>
              </a:lnSpc>
            </a:pPr>
            <a:r>
              <a:rPr lang="en-US" dirty="0"/>
              <a:t>1. Repeated – it must happen more than once for it to be considered bullying </a:t>
            </a:r>
            <a:r>
              <a:rPr lang="en-US" dirty="0" err="1"/>
              <a:t>behaviour</a:t>
            </a:r>
            <a:r>
              <a:rPr lang="en-US" dirty="0"/>
              <a:t>. An example – someone calls me a horrible name in school. This is the first time they have done this to me. I’m really upset by what they’ve said. (Ask YP to vote by raising their hands if they think it is bullying </a:t>
            </a:r>
            <a:r>
              <a:rPr lang="en-US" dirty="0" err="1"/>
              <a:t>behaviour</a:t>
            </a:r>
            <a:r>
              <a:rPr lang="en-US" dirty="0"/>
              <a:t>). This isn’t bullying </a:t>
            </a:r>
            <a:r>
              <a:rPr lang="en-US" dirty="0" err="1"/>
              <a:t>behaviour</a:t>
            </a:r>
            <a:r>
              <a:rPr lang="en-US" dirty="0"/>
              <a:t> because it isn’t repeated, it hasn’t happened more than once. I’ve still been upset by what has been said and should seek support from a teacher to address the </a:t>
            </a:r>
            <a:r>
              <a:rPr lang="en-US" dirty="0" err="1"/>
              <a:t>behaviour</a:t>
            </a:r>
            <a:r>
              <a:rPr lang="en-US" dirty="0"/>
              <a:t>, but it’s not bullying </a:t>
            </a:r>
            <a:r>
              <a:rPr lang="en-US" dirty="0" err="1"/>
              <a:t>behaviour</a:t>
            </a:r>
            <a:r>
              <a:rPr lang="en-US" dirty="0"/>
              <a:t>.  </a:t>
            </a:r>
          </a:p>
          <a:p>
            <a:pPr algn="l">
              <a:lnSpc>
                <a:spcPct val="100000"/>
              </a:lnSpc>
            </a:pPr>
            <a:r>
              <a:rPr lang="en-US" dirty="0"/>
              <a:t>2. Negative </a:t>
            </a:r>
            <a:r>
              <a:rPr lang="en-US" dirty="0" err="1"/>
              <a:t>behaviour</a:t>
            </a:r>
            <a:r>
              <a:rPr lang="en-US" dirty="0"/>
              <a:t> – it must be some sort of negative </a:t>
            </a:r>
            <a:r>
              <a:rPr lang="en-US" dirty="0" err="1"/>
              <a:t>behaviour</a:t>
            </a:r>
            <a:r>
              <a:rPr lang="en-US" dirty="0"/>
              <a:t> and we’re going to look at the different types of negative </a:t>
            </a:r>
            <a:r>
              <a:rPr lang="en-US" dirty="0" err="1"/>
              <a:t>behaviour</a:t>
            </a:r>
            <a:r>
              <a:rPr lang="en-US" dirty="0"/>
              <a:t> on the next slide.  </a:t>
            </a:r>
          </a:p>
          <a:p>
            <a:pPr algn="l">
              <a:lnSpc>
                <a:spcPct val="100000"/>
              </a:lnSpc>
            </a:pPr>
            <a:r>
              <a:rPr lang="en-US" dirty="0"/>
              <a:t>3. Intended – this means that it must be done on purpose knowing that it’s going to make someone feel upset, uncomfortable or unsafe. If someone does something by accident or isn’t aware of the impact of their actions, then this isn’t bullying </a:t>
            </a:r>
            <a:r>
              <a:rPr lang="en-US" dirty="0" err="1"/>
              <a:t>behaviour</a:t>
            </a:r>
            <a:r>
              <a:rPr lang="en-US" dirty="0"/>
              <a:t>. Again, this doesn’t mean that it’s ok but they need to be made aware of what they are doing.   </a:t>
            </a:r>
          </a:p>
          <a:p>
            <a:endParaRPr lang="en-US" dirty="0">
              <a:latin typeface="Calibri"/>
              <a:cs typeface="Calibri"/>
            </a:endParaRPr>
          </a:p>
        </p:txBody>
      </p:sp>
    </p:spTree>
    <p:extLst>
      <p:ext uri="{BB962C8B-B14F-4D97-AF65-F5344CB8AC3E}">
        <p14:creationId xmlns:p14="http://schemas.microsoft.com/office/powerpoint/2010/main" val="1897136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lnSpc>
                <a:spcPct val="100000"/>
              </a:lnSpc>
            </a:pPr>
            <a:r>
              <a:rPr lang="en-US" dirty="0"/>
              <a:t>Say, in order to understand what being an upstander to bullying </a:t>
            </a:r>
            <a:r>
              <a:rPr lang="en-US" dirty="0" err="1"/>
              <a:t>behaviour</a:t>
            </a:r>
            <a:r>
              <a:rPr lang="en-US" dirty="0"/>
              <a:t> looks like, it can be useful to think about what the opposite of an Upstander is. This is called being a bystander. </a:t>
            </a:r>
          </a:p>
          <a:p>
            <a:pPr algn="l">
              <a:lnSpc>
                <a:spcPct val="100000"/>
              </a:lnSpc>
            </a:pPr>
            <a:br>
              <a:rPr lang="en-US" dirty="0"/>
            </a:br>
            <a:endParaRPr lang="en-US" dirty="0"/>
          </a:p>
          <a:p>
            <a:pPr algn="l">
              <a:lnSpc>
                <a:spcPct val="100000"/>
              </a:lnSpc>
            </a:pPr>
            <a:r>
              <a:rPr lang="en-US" dirty="0"/>
              <a:t>BYSTANDER</a:t>
            </a:r>
          </a:p>
          <a:p>
            <a:pPr algn="l">
              <a:lnSpc>
                <a:spcPct val="100000"/>
              </a:lnSpc>
            </a:pPr>
            <a:r>
              <a:rPr lang="en-US" dirty="0"/>
              <a:t>Say, for example, you know that someone in your class is always picked on at play time by an older pupil, but you ignore the situation and just get on with your break time. </a:t>
            </a:r>
          </a:p>
          <a:p>
            <a:pPr algn="l">
              <a:lnSpc>
                <a:spcPct val="100000"/>
              </a:lnSpc>
            </a:pPr>
            <a:br>
              <a:rPr lang="en-US" dirty="0"/>
            </a:br>
            <a:endParaRPr lang="en-US" dirty="0"/>
          </a:p>
          <a:p>
            <a:pPr algn="l">
              <a:lnSpc>
                <a:spcPct val="100000"/>
              </a:lnSpc>
            </a:pPr>
            <a:r>
              <a:rPr lang="en-US" dirty="0"/>
              <a:t>UPSTANDER</a:t>
            </a:r>
          </a:p>
          <a:p>
            <a:pPr algn="l">
              <a:lnSpc>
                <a:spcPct val="100000"/>
              </a:lnSpc>
            </a:pPr>
            <a:r>
              <a:rPr lang="en-US" dirty="0"/>
              <a:t>Say, for example, in our previous example, you know that someone in your class is always picked on at play time by an older pupil; instead of just ignoring the situation, you ask the target if they are ok and how you can help. Or you report the bullying </a:t>
            </a:r>
            <a:r>
              <a:rPr lang="en-US" dirty="0" err="1"/>
              <a:t>behaviour</a:t>
            </a:r>
            <a:r>
              <a:rPr lang="en-US" dirty="0"/>
              <a:t> to a member of staff in school. This is how simple and powerful being an upstander can be! </a:t>
            </a:r>
          </a:p>
          <a:p>
            <a:endParaRPr lang="en-US" dirty="0">
              <a:latin typeface="Calibri"/>
              <a:cs typeface="Calibri"/>
            </a:endParaRPr>
          </a:p>
        </p:txBody>
      </p:sp>
    </p:spTree>
    <p:extLst>
      <p:ext uri="{BB962C8B-B14F-4D97-AF65-F5344CB8AC3E}">
        <p14:creationId xmlns:p14="http://schemas.microsoft.com/office/powerpoint/2010/main" val="2737779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lnSpc>
                <a:spcPct val="100000"/>
              </a:lnSpc>
            </a:pPr>
            <a:r>
              <a:rPr lang="en-US" dirty="0"/>
              <a:t>1. Report – if you know of bullying </a:t>
            </a:r>
            <a:r>
              <a:rPr lang="en-US" dirty="0" err="1"/>
              <a:t>behaviour</a:t>
            </a:r>
            <a:r>
              <a:rPr lang="en-US" dirty="0"/>
              <a:t> happening, tell a teacher about it. They will be able to help. If you see bullying </a:t>
            </a:r>
            <a:r>
              <a:rPr lang="en-US" dirty="0" err="1"/>
              <a:t>behaviour</a:t>
            </a:r>
            <a:r>
              <a:rPr lang="en-US" dirty="0"/>
              <a:t> happening online such as nasty comments, you can report them anonymously (people won’t know it was you) to the site. They can then deal with them by removing the comments.  </a:t>
            </a:r>
          </a:p>
          <a:p>
            <a:pPr algn="l">
              <a:lnSpc>
                <a:spcPct val="100000"/>
              </a:lnSpc>
            </a:pPr>
            <a:r>
              <a:rPr lang="en-US" dirty="0"/>
              <a:t>2. Offer support – Like in the previous example, offering your support and asking if the target of the bullying </a:t>
            </a:r>
            <a:r>
              <a:rPr lang="en-US" dirty="0" err="1"/>
              <a:t>behaviour</a:t>
            </a:r>
            <a:r>
              <a:rPr lang="en-US" dirty="0"/>
              <a:t> is ok is such a powerful and simple thing you can do. They might be feeling alone and low because of the bullying </a:t>
            </a:r>
            <a:r>
              <a:rPr lang="en-US" dirty="0" err="1"/>
              <a:t>behaviour</a:t>
            </a:r>
            <a:r>
              <a:rPr lang="en-US" dirty="0"/>
              <a:t> – your support and kindness will mean a lot to them.  </a:t>
            </a:r>
          </a:p>
          <a:p>
            <a:pPr algn="l">
              <a:lnSpc>
                <a:spcPct val="100000"/>
              </a:lnSpc>
            </a:pPr>
            <a:r>
              <a:rPr lang="en-US" dirty="0"/>
              <a:t>3. Be the change you want to see – if you want to make sure that your school is a safe and welcoming place for all, then make sure that you are demonstrating kind and inclusive </a:t>
            </a:r>
            <a:r>
              <a:rPr lang="en-US" dirty="0" err="1"/>
              <a:t>behaviour</a:t>
            </a:r>
            <a:r>
              <a:rPr lang="en-US" dirty="0"/>
              <a:t>. If you don’t think something is right, don’t join in or laugh along. Challenge negative </a:t>
            </a:r>
            <a:r>
              <a:rPr lang="en-US" dirty="0" err="1"/>
              <a:t>behaviour</a:t>
            </a:r>
            <a:r>
              <a:rPr lang="en-US" dirty="0"/>
              <a:t> if it is safe to do so. </a:t>
            </a:r>
          </a:p>
          <a:p>
            <a:endParaRPr lang="en-US" dirty="0">
              <a:latin typeface="Calibri"/>
              <a:cs typeface="Calibri"/>
            </a:endParaRPr>
          </a:p>
        </p:txBody>
      </p:sp>
    </p:spTree>
    <p:extLst>
      <p:ext uri="{BB962C8B-B14F-4D97-AF65-F5344CB8AC3E}">
        <p14:creationId xmlns:p14="http://schemas.microsoft.com/office/powerpoint/2010/main" val="2218599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Image"/>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Image"/>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Imag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Image"/>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660384004_1290x1720.jp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TDA_ABA20_1101_PPT_Presenting to Primary schools.jpg" descr="TDA_ABA20_1101_PPT_Presenting to Primary schools.jpg"/>
          <p:cNvPicPr>
            <a:picLocks noChangeAspect="1"/>
          </p:cNvPicPr>
          <p:nvPr/>
        </p:nvPicPr>
        <p:blipFill>
          <a:blip r:embed="rId2"/>
          <a:stretch>
            <a:fillRect/>
          </a:stretch>
        </p:blipFill>
        <p:spPr>
          <a:xfrm>
            <a:off x="0" y="0"/>
            <a:ext cx="24384000" cy="13716000"/>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new2.jpg" descr="new2.jpg"/>
          <p:cNvPicPr>
            <a:picLocks noChangeAspect="1"/>
          </p:cNvPicPr>
          <p:nvPr/>
        </p:nvPicPr>
        <p:blipFill>
          <a:blip r:embed="rId3"/>
          <a:stretch>
            <a:fillRect/>
          </a:stretch>
        </p:blipFill>
        <p:spPr>
          <a:xfrm>
            <a:off x="0" y="0"/>
            <a:ext cx="24384000" cy="13716000"/>
          </a:xfrm>
          <a:prstGeom prst="rect">
            <a:avLst/>
          </a:prstGeom>
          <a:ln w="12700">
            <a:miter lim="400000"/>
          </a:ln>
        </p:spPr>
      </p:pic>
      <p:sp>
        <p:nvSpPr>
          <p:cNvPr id="154" name="Rectangle"/>
          <p:cNvSpPr/>
          <p:nvPr/>
        </p:nvSpPr>
        <p:spPr>
          <a:xfrm>
            <a:off x="1486016" y="4696273"/>
            <a:ext cx="8814270" cy="7521522"/>
          </a:xfrm>
          <a:prstGeom prst="rect">
            <a:avLst/>
          </a:prstGeom>
          <a:solidFill>
            <a:srgbClr val="D5D5D5">
              <a:alpha val="42198"/>
            </a:srgbClr>
          </a:solidFill>
          <a:ln w="12700">
            <a:miter lim="400000"/>
          </a:ln>
        </p:spPr>
        <p:txBody>
          <a:bodyPr lIns="50800" tIns="50800" rIns="50800" bIns="50800" anchor="ctr"/>
          <a:lstStyle/>
          <a:p>
            <a:pPr lvl="1" defTabSz="825500">
              <a:defRPr sz="3200">
                <a:solidFill>
                  <a:srgbClr val="FFFFFF"/>
                </a:solidFill>
                <a:latin typeface="Helvetica Neue Medium"/>
                <a:ea typeface="Helvetica Neue Medium"/>
                <a:cs typeface="Helvetica Neue Medium"/>
                <a:sym typeface="Helvetica Neue Medium"/>
              </a:defRPr>
            </a:pPr>
            <a:endParaRPr/>
          </a:p>
        </p:txBody>
      </p:sp>
      <p:sp>
        <p:nvSpPr>
          <p:cNvPr id="155" name="We are the [INSERT YOUR SCHOOLS NAME] Anti-Bullying Ambasadors"/>
          <p:cNvSpPr txBox="1"/>
          <p:nvPr/>
        </p:nvSpPr>
        <p:spPr>
          <a:xfrm>
            <a:off x="1406561" y="2819982"/>
            <a:ext cx="10085771" cy="12308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600">
                <a:solidFill>
                  <a:srgbClr val="1A1937"/>
                </a:solidFill>
                <a:latin typeface="DIN Pro Medium"/>
                <a:ea typeface="DIN Pro Medium"/>
                <a:cs typeface="DIN Pro Medium"/>
                <a:sym typeface="DIN Pro Medium"/>
              </a:defRPr>
            </a:lvl1pPr>
          </a:lstStyle>
          <a:p>
            <a:r>
              <a:t>We are the [INSERT YOUR SCHOOLS NAME] Anti-Bullying Ambasadors </a:t>
            </a:r>
          </a:p>
        </p:txBody>
      </p:sp>
      <p:sp>
        <p:nvSpPr>
          <p:cNvPr id="156" name="Space to insert photo of…"/>
          <p:cNvSpPr txBox="1"/>
          <p:nvPr/>
        </p:nvSpPr>
        <p:spPr>
          <a:xfrm>
            <a:off x="2092283" y="7891820"/>
            <a:ext cx="7601736" cy="11304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3300">
                <a:solidFill>
                  <a:srgbClr val="1A1937"/>
                </a:solidFill>
                <a:latin typeface="DIN Pro Medium"/>
                <a:ea typeface="DIN Pro Medium"/>
                <a:cs typeface="DIN Pro Medium"/>
                <a:sym typeface="DIN Pro Medium"/>
              </a:defRPr>
            </a:pPr>
            <a:r>
              <a:t>Space to insert photo of </a:t>
            </a:r>
          </a:p>
          <a:p>
            <a:pPr>
              <a:defRPr sz="3300">
                <a:solidFill>
                  <a:srgbClr val="1A1937"/>
                </a:solidFill>
                <a:latin typeface="DIN Pro Medium"/>
                <a:ea typeface="DIN Pro Medium"/>
                <a:cs typeface="DIN Pro Medium"/>
                <a:sym typeface="DIN Pro Medium"/>
              </a:defRPr>
            </a:pPr>
            <a:r>
              <a:t>ABAs/school logo</a:t>
            </a:r>
          </a:p>
        </p:txBody>
      </p:sp>
      <p:pic>
        <p:nvPicPr>
          <p:cNvPr id="157" name="1b-19.png" descr="1b-19.png"/>
          <p:cNvPicPr>
            <a:picLocks noChangeAspect="1"/>
          </p:cNvPicPr>
          <p:nvPr/>
        </p:nvPicPr>
        <p:blipFill>
          <a:blip r:embed="rId4"/>
          <a:stretch>
            <a:fillRect/>
          </a:stretch>
        </p:blipFill>
        <p:spPr>
          <a:xfrm>
            <a:off x="2030" y="-1"/>
            <a:ext cx="24379939" cy="13716001"/>
          </a:xfrm>
          <a:prstGeom prst="rect">
            <a:avLst/>
          </a:prstGeom>
          <a:ln w="12700">
            <a:miter lim="400000"/>
          </a:ln>
        </p:spPr>
      </p:pic>
      <p:pic>
        <p:nvPicPr>
          <p:cNvPr id="158" name="1c-19.png" descr="1c-19.png"/>
          <p:cNvPicPr>
            <a:picLocks noChangeAspect="1"/>
          </p:cNvPicPr>
          <p:nvPr/>
        </p:nvPicPr>
        <p:blipFill>
          <a:blip r:embed="rId5"/>
          <a:stretch>
            <a:fillRect/>
          </a:stretch>
        </p:blipFill>
        <p:spPr>
          <a:xfrm>
            <a:off x="2030" y="0"/>
            <a:ext cx="24379939" cy="13716001"/>
          </a:xfrm>
          <a:prstGeom prst="rect">
            <a:avLst/>
          </a:prstGeom>
          <a:ln w="12700">
            <a:miter lim="400000"/>
          </a:ln>
        </p:spPr>
      </p:pic>
      <p:pic>
        <p:nvPicPr>
          <p:cNvPr id="159" name="1d-19.png" descr="1d-19.png"/>
          <p:cNvPicPr>
            <a:picLocks noChangeAspect="1"/>
          </p:cNvPicPr>
          <p:nvPr/>
        </p:nvPicPr>
        <p:blipFill>
          <a:blip r:embed="rId6"/>
          <a:stretch>
            <a:fillRect/>
          </a:stretch>
        </p:blipFill>
        <p:spPr>
          <a:xfrm>
            <a:off x="4061" y="281352"/>
            <a:ext cx="24379939" cy="13716001"/>
          </a:xfrm>
          <a:prstGeom prst="rect">
            <a:avLst/>
          </a:prstGeom>
          <a:ln w="12700">
            <a:miter lim="400000"/>
          </a:ln>
        </p:spPr>
      </p:pic>
      <p:pic>
        <p:nvPicPr>
          <p:cNvPr id="3" name="Picture 2">
            <a:extLst>
              <a:ext uri="{FF2B5EF4-FFF2-40B4-BE49-F238E27FC236}">
                <a16:creationId xmlns:a16="http://schemas.microsoft.com/office/drawing/2014/main" id="{0F9072E3-BA95-44B6-9E97-F098465F84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1286768" y="4715197"/>
            <a:ext cx="9212765" cy="6909574"/>
          </a:xfrm>
          <a:prstGeom prst="rect">
            <a:avLst/>
          </a:prstGeom>
        </p:spPr>
      </p:pic>
      <p:sp>
        <p:nvSpPr>
          <p:cNvPr id="2" name="TextBox 1">
            <a:extLst>
              <a:ext uri="{FF2B5EF4-FFF2-40B4-BE49-F238E27FC236}">
                <a16:creationId xmlns:a16="http://schemas.microsoft.com/office/drawing/2014/main" id="{FBC9C316-469E-401E-B936-C2AD1064F512}"/>
              </a:ext>
            </a:extLst>
          </p:cNvPr>
          <p:cNvSpPr txBox="1"/>
          <p:nvPr/>
        </p:nvSpPr>
        <p:spPr>
          <a:xfrm>
            <a:off x="1486015" y="2704620"/>
            <a:ext cx="9374817" cy="1579920"/>
          </a:xfrm>
          <a:prstGeom prst="rect">
            <a:avLst/>
          </a:prstGeom>
          <a:solidFill>
            <a:schemeClr val="accent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n-GB" sz="3600" b="1" dirty="0">
                <a:latin typeface="Arial" panose="020B0604020202020204" pitchFamily="34" charset="0"/>
                <a:cs typeface="Arial" panose="020B0604020202020204" pitchFamily="34" charset="0"/>
              </a:rPr>
              <a:t>We are St Edmund’s </a:t>
            </a:r>
          </a:p>
          <a:p>
            <a:pPr marL="0" marR="0" indent="0" algn="ctr" defTabSz="2438338" rtl="0" fontAlgn="auto" latinLnBrk="0" hangingPunct="0">
              <a:lnSpc>
                <a:spcPct val="100000"/>
              </a:lnSpc>
              <a:spcBef>
                <a:spcPts val="0"/>
              </a:spcBef>
              <a:spcAft>
                <a:spcPts val="0"/>
              </a:spcAft>
              <a:buClrTx/>
              <a:buSzTx/>
              <a:buFontTx/>
              <a:buNone/>
              <a:tabLst/>
            </a:pPr>
            <a:r>
              <a:rPr lang="en-GB" sz="3600" b="1" dirty="0">
                <a:latin typeface="Arial" panose="020B0604020202020204" pitchFamily="34" charset="0"/>
                <a:cs typeface="Arial" panose="020B0604020202020204" pitchFamily="34" charset="0"/>
              </a:rPr>
              <a:t>Anti Bullying Ambassadors</a:t>
            </a:r>
          </a:p>
          <a:p>
            <a:pPr marL="0" marR="0" indent="0" algn="ctr" defTabSz="2438338"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5E5E5E"/>
              </a:solidFill>
              <a:effectLst/>
              <a:uFillTx/>
              <a:latin typeface="Arial" panose="020B0604020202020204" pitchFamily="34" charset="0"/>
              <a:cs typeface="Arial" panose="020B0604020202020204" pitchFamily="34" charset="0"/>
              <a:sym typeface="Helvetica Neue"/>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57"/>
                                        </p:tgtEl>
                                        <p:attrNameLst>
                                          <p:attrName>style.visibility</p:attrName>
                                        </p:attrNameLst>
                                      </p:cBhvr>
                                      <p:to>
                                        <p:strVal val="visible"/>
                                      </p:to>
                                    </p:set>
                                    <p:anim calcmode="lin" valueType="num">
                                      <p:cBhvr>
                                        <p:cTn id="7" dur="1000" fill="hold"/>
                                        <p:tgtEl>
                                          <p:spTgt spid="157"/>
                                        </p:tgtEl>
                                        <p:attrNameLst>
                                          <p:attrName>ppt_x</p:attrName>
                                        </p:attrNameLst>
                                      </p:cBhvr>
                                      <p:tavLst>
                                        <p:tav tm="0">
                                          <p:val>
                                            <p:strVal val="#ppt_x"/>
                                          </p:val>
                                        </p:tav>
                                        <p:tav tm="100000">
                                          <p:val>
                                            <p:strVal val="#ppt_x"/>
                                          </p:val>
                                        </p:tav>
                                      </p:tavLst>
                                    </p:anim>
                                    <p:anim calcmode="lin" valueType="num">
                                      <p:cBhvr>
                                        <p:cTn id="8" dur="1000" fill="hold"/>
                                        <p:tgtEl>
                                          <p:spTgt spid="15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iterate>
                                    <p:tmAbs val="0"/>
                                  </p:iterate>
                                  <p:childTnLst>
                                    <p:set>
                                      <p:cBhvr>
                                        <p:cTn id="12" fill="hold"/>
                                        <p:tgtEl>
                                          <p:spTgt spid="158"/>
                                        </p:tgtEl>
                                        <p:attrNameLst>
                                          <p:attrName>style.visibility</p:attrName>
                                        </p:attrNameLst>
                                      </p:cBhvr>
                                      <p:to>
                                        <p:strVal val="visible"/>
                                      </p:to>
                                    </p:set>
                                    <p:anim calcmode="lin" valueType="num">
                                      <p:cBhvr>
                                        <p:cTn id="13" dur="1000" fill="hold"/>
                                        <p:tgtEl>
                                          <p:spTgt spid="158"/>
                                        </p:tgtEl>
                                        <p:attrNameLst>
                                          <p:attrName>ppt_x</p:attrName>
                                        </p:attrNameLst>
                                      </p:cBhvr>
                                      <p:tavLst>
                                        <p:tav tm="0">
                                          <p:val>
                                            <p:strVal val="#ppt_x"/>
                                          </p:val>
                                        </p:tav>
                                        <p:tav tm="100000">
                                          <p:val>
                                            <p:strVal val="#ppt_x"/>
                                          </p:val>
                                        </p:tav>
                                      </p:tavLst>
                                    </p:anim>
                                    <p:anim calcmode="lin" valueType="num">
                                      <p:cBhvr>
                                        <p:cTn id="14" dur="1000" fill="hold"/>
                                        <p:tgtEl>
                                          <p:spTgt spid="15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3" nodeType="clickEffect">
                                  <p:stCondLst>
                                    <p:cond delay="0"/>
                                  </p:stCondLst>
                                  <p:iterate>
                                    <p:tmAbs val="0"/>
                                  </p:iterate>
                                  <p:childTnLst>
                                    <p:set>
                                      <p:cBhvr>
                                        <p:cTn id="18" fill="hold"/>
                                        <p:tgtEl>
                                          <p:spTgt spid="159"/>
                                        </p:tgtEl>
                                        <p:attrNameLst>
                                          <p:attrName>style.visibility</p:attrName>
                                        </p:attrNameLst>
                                      </p:cBhvr>
                                      <p:to>
                                        <p:strVal val="visible"/>
                                      </p:to>
                                    </p:set>
                                    <p:anim calcmode="lin" valueType="num">
                                      <p:cBhvr>
                                        <p:cTn id="19" dur="1000" fill="hold"/>
                                        <p:tgtEl>
                                          <p:spTgt spid="159"/>
                                        </p:tgtEl>
                                        <p:attrNameLst>
                                          <p:attrName>ppt_x</p:attrName>
                                        </p:attrNameLst>
                                      </p:cBhvr>
                                      <p:tavLst>
                                        <p:tav tm="0">
                                          <p:val>
                                            <p:strVal val="#ppt_x"/>
                                          </p:val>
                                        </p:tav>
                                        <p:tav tm="100000">
                                          <p:val>
                                            <p:strVal val="#ppt_x"/>
                                          </p:val>
                                        </p:tav>
                                      </p:tavLst>
                                    </p:anim>
                                    <p:anim calcmode="lin" valueType="num">
                                      <p:cBhvr>
                                        <p:cTn id="20" dur="1000" fill="hold"/>
                                        <p:tgtEl>
                                          <p:spTgt spid="1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1" animBg="1" advAuto="0"/>
      <p:bldP spid="158" grpId="2" animBg="1" advAuto="0"/>
      <p:bldP spid="159" grpId="3"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TDA_ABA20_1101_PPT_Presenting to Primary schools6.jpg" descr="TDA_ABA20_1101_PPT_Presenting to Primary schools6.jpg"/>
          <p:cNvPicPr>
            <a:picLocks noChangeAspect="1"/>
          </p:cNvPicPr>
          <p:nvPr/>
        </p:nvPicPr>
        <p:blipFill>
          <a:blip r:embed="rId3"/>
          <a:stretch>
            <a:fillRect/>
          </a:stretch>
        </p:blipFill>
        <p:spPr>
          <a:xfrm>
            <a:off x="0" y="0"/>
            <a:ext cx="24384000" cy="137160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http://schemas.openxmlformats.org/officeDocument/2006/math" xmlns:a14="http://schemas.microsoft.com/office/drawing/2010/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 name="new18.jpg" descr="new18.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178" name="3a-21.png" descr="3a-21.png"/>
          <p:cNvPicPr>
            <a:picLocks noChangeAspect="1"/>
          </p:cNvPicPr>
          <p:nvPr/>
        </p:nvPicPr>
        <p:blipFill>
          <a:blip r:embed="rId3"/>
          <a:stretch>
            <a:fillRect/>
          </a:stretch>
        </p:blipFill>
        <p:spPr>
          <a:xfrm>
            <a:off x="6599" y="-1"/>
            <a:ext cx="24370802" cy="13716001"/>
          </a:xfrm>
          <a:prstGeom prst="rect">
            <a:avLst/>
          </a:prstGeom>
          <a:ln w="12700">
            <a:miter lim="400000"/>
          </a:ln>
        </p:spPr>
      </p:pic>
      <p:pic>
        <p:nvPicPr>
          <p:cNvPr id="179" name="3b-21.png" descr="3b-21.png"/>
          <p:cNvPicPr>
            <a:picLocks noChangeAspect="1"/>
          </p:cNvPicPr>
          <p:nvPr/>
        </p:nvPicPr>
        <p:blipFill>
          <a:blip r:embed="rId4"/>
          <a:stretch>
            <a:fillRect/>
          </a:stretch>
        </p:blipFill>
        <p:spPr>
          <a:xfrm>
            <a:off x="6599" y="0"/>
            <a:ext cx="24370802" cy="13716001"/>
          </a:xfrm>
          <a:prstGeom prst="rect">
            <a:avLst/>
          </a:prstGeom>
          <a:ln w="12700">
            <a:miter lim="400000"/>
          </a:ln>
        </p:spPr>
      </p:pic>
      <p:pic>
        <p:nvPicPr>
          <p:cNvPr id="180" name="3c-21.png" descr="3c-21.png"/>
          <p:cNvPicPr>
            <a:picLocks noChangeAspect="1"/>
          </p:cNvPicPr>
          <p:nvPr/>
        </p:nvPicPr>
        <p:blipFill>
          <a:blip r:embed="rId5"/>
          <a:stretch>
            <a:fillRect/>
          </a:stretch>
        </p:blipFill>
        <p:spPr>
          <a:xfrm>
            <a:off x="6599" y="0"/>
            <a:ext cx="24370802" cy="1371600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78"/>
                                        </p:tgtEl>
                                        <p:attrNameLst>
                                          <p:attrName>style.visibility</p:attrName>
                                        </p:attrNameLst>
                                      </p:cBhvr>
                                      <p:to>
                                        <p:strVal val="visible"/>
                                      </p:to>
                                    </p:set>
                                    <p:anim calcmode="lin" valueType="num">
                                      <p:cBhvr>
                                        <p:cTn id="7" dur="750" fill="hold"/>
                                        <p:tgtEl>
                                          <p:spTgt spid="178"/>
                                        </p:tgtEl>
                                        <p:attrNameLst>
                                          <p:attrName>ppt_w</p:attrName>
                                        </p:attrNameLst>
                                      </p:cBhvr>
                                      <p:tavLst>
                                        <p:tav tm="0">
                                          <p:val>
                                            <p:fltVal val="0"/>
                                          </p:val>
                                        </p:tav>
                                        <p:tav tm="100000">
                                          <p:val>
                                            <p:strVal val="#ppt_w"/>
                                          </p:val>
                                        </p:tav>
                                      </p:tavLst>
                                    </p:anim>
                                    <p:anim calcmode="lin" valueType="num">
                                      <p:cBhvr>
                                        <p:cTn id="8" dur="750" fill="hold"/>
                                        <p:tgtEl>
                                          <p:spTgt spid="17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179"/>
                                        </p:tgtEl>
                                        <p:attrNameLst>
                                          <p:attrName>style.visibility</p:attrName>
                                        </p:attrNameLst>
                                      </p:cBhvr>
                                      <p:to>
                                        <p:strVal val="visible"/>
                                      </p:to>
                                    </p:set>
                                    <p:anim calcmode="lin" valueType="num">
                                      <p:cBhvr>
                                        <p:cTn id="13" dur="750" fill="hold"/>
                                        <p:tgtEl>
                                          <p:spTgt spid="179"/>
                                        </p:tgtEl>
                                        <p:attrNameLst>
                                          <p:attrName>ppt_w</p:attrName>
                                        </p:attrNameLst>
                                      </p:cBhvr>
                                      <p:tavLst>
                                        <p:tav tm="0">
                                          <p:val>
                                            <p:fltVal val="0"/>
                                          </p:val>
                                        </p:tav>
                                        <p:tav tm="100000">
                                          <p:val>
                                            <p:strVal val="#ppt_w"/>
                                          </p:val>
                                        </p:tav>
                                      </p:tavLst>
                                    </p:anim>
                                    <p:anim calcmode="lin" valueType="num">
                                      <p:cBhvr>
                                        <p:cTn id="14" dur="750" fill="hold"/>
                                        <p:tgtEl>
                                          <p:spTgt spid="179"/>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3" nodeType="clickEffect">
                                  <p:stCondLst>
                                    <p:cond delay="0"/>
                                  </p:stCondLst>
                                  <p:iterate>
                                    <p:tmAbs val="0"/>
                                  </p:iterate>
                                  <p:childTnLst>
                                    <p:set>
                                      <p:cBhvr>
                                        <p:cTn id="18" fill="hold"/>
                                        <p:tgtEl>
                                          <p:spTgt spid="180"/>
                                        </p:tgtEl>
                                        <p:attrNameLst>
                                          <p:attrName>style.visibility</p:attrName>
                                        </p:attrNameLst>
                                      </p:cBhvr>
                                      <p:to>
                                        <p:strVal val="visible"/>
                                      </p:to>
                                    </p:set>
                                    <p:anim calcmode="lin" valueType="num">
                                      <p:cBhvr>
                                        <p:cTn id="19" dur="750" fill="hold"/>
                                        <p:tgtEl>
                                          <p:spTgt spid="180"/>
                                        </p:tgtEl>
                                        <p:attrNameLst>
                                          <p:attrName>ppt_w</p:attrName>
                                        </p:attrNameLst>
                                      </p:cBhvr>
                                      <p:tavLst>
                                        <p:tav tm="0">
                                          <p:val>
                                            <p:fltVal val="0"/>
                                          </p:val>
                                        </p:tav>
                                        <p:tav tm="100000">
                                          <p:val>
                                            <p:strVal val="#ppt_w"/>
                                          </p:val>
                                        </p:tav>
                                      </p:tavLst>
                                    </p:anim>
                                    <p:anim calcmode="lin" valueType="num">
                                      <p:cBhvr>
                                        <p:cTn id="20" dur="750" fill="hold"/>
                                        <p:tgtEl>
                                          <p:spTgt spid="1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1" animBg="1" advAuto="0"/>
      <p:bldP spid="179" grpId="2" animBg="1" advAuto="0"/>
      <p:bldP spid="180" grpId="3"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 name="TDA_ABA20_1101_PPT_Presenting to Primary schools9.jpg" descr="TDA_ABA20_1101_PPT_Presenting to Primary schools9.jpg"/>
          <p:cNvPicPr>
            <a:picLocks noChangeAspect="1"/>
          </p:cNvPicPr>
          <p:nvPr/>
        </p:nvPicPr>
        <p:blipFill>
          <a:blip r:embed="rId3"/>
          <a:stretch>
            <a:fillRect/>
          </a:stretch>
        </p:blipFill>
        <p:spPr>
          <a:xfrm>
            <a:off x="0" y="0"/>
            <a:ext cx="24384000" cy="13716000"/>
          </a:xfrm>
          <a:prstGeom prst="rect">
            <a:avLst/>
          </a:prstGeom>
          <a:ln w="12700">
            <a:miter lim="400000"/>
          </a:ln>
        </p:spPr>
      </p:pic>
      <p:pic>
        <p:nvPicPr>
          <p:cNvPr id="189" name="5a-23.png" descr="5a-23.png"/>
          <p:cNvPicPr>
            <a:picLocks noChangeAspect="1"/>
          </p:cNvPicPr>
          <p:nvPr/>
        </p:nvPicPr>
        <p:blipFill>
          <a:blip r:embed="rId4"/>
          <a:stretch>
            <a:fillRect/>
          </a:stretch>
        </p:blipFill>
        <p:spPr>
          <a:xfrm>
            <a:off x="2030" y="0"/>
            <a:ext cx="24379939" cy="13716001"/>
          </a:xfrm>
          <a:prstGeom prst="rect">
            <a:avLst/>
          </a:prstGeom>
          <a:ln w="12700">
            <a:miter lim="400000"/>
          </a:ln>
        </p:spPr>
      </p:pic>
      <p:pic>
        <p:nvPicPr>
          <p:cNvPr id="190" name="PPT_frames-18.png" descr="PPT_frames-18.png"/>
          <p:cNvPicPr>
            <a:picLocks noChangeAspect="1"/>
          </p:cNvPicPr>
          <p:nvPr/>
        </p:nvPicPr>
        <p:blipFill>
          <a:blip r:embed="rId5"/>
          <a:stretch>
            <a:fillRect/>
          </a:stretch>
        </p:blipFill>
        <p:spPr>
          <a:xfrm>
            <a:off x="6599" y="0"/>
            <a:ext cx="24370802" cy="137160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89"/>
                                        </p:tgtEl>
                                        <p:attrNameLst>
                                          <p:attrName>style.visibility</p:attrName>
                                        </p:attrNameLst>
                                      </p:cBhvr>
                                      <p:to>
                                        <p:strVal val="visible"/>
                                      </p:to>
                                    </p:set>
                                    <p:anim calcmode="lin" valueType="num">
                                      <p:cBhvr>
                                        <p:cTn id="7" dur="750" fill="hold"/>
                                        <p:tgtEl>
                                          <p:spTgt spid="189"/>
                                        </p:tgtEl>
                                        <p:attrNameLst>
                                          <p:attrName>ppt_w</p:attrName>
                                        </p:attrNameLst>
                                      </p:cBhvr>
                                      <p:tavLst>
                                        <p:tav tm="0">
                                          <p:val>
                                            <p:fltVal val="0"/>
                                          </p:val>
                                        </p:tav>
                                        <p:tav tm="100000">
                                          <p:val>
                                            <p:strVal val="#ppt_w"/>
                                          </p:val>
                                        </p:tav>
                                      </p:tavLst>
                                    </p:anim>
                                    <p:anim calcmode="lin" valueType="num">
                                      <p:cBhvr>
                                        <p:cTn id="8" dur="750" fill="hold"/>
                                        <p:tgtEl>
                                          <p:spTgt spid="18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190"/>
                                        </p:tgtEl>
                                        <p:attrNameLst>
                                          <p:attrName>style.visibility</p:attrName>
                                        </p:attrNameLst>
                                      </p:cBhvr>
                                      <p:to>
                                        <p:strVal val="visible"/>
                                      </p:to>
                                    </p:set>
                                    <p:anim calcmode="lin" valueType="num">
                                      <p:cBhvr>
                                        <p:cTn id="13" dur="750" fill="hold"/>
                                        <p:tgtEl>
                                          <p:spTgt spid="190"/>
                                        </p:tgtEl>
                                        <p:attrNameLst>
                                          <p:attrName>ppt_w</p:attrName>
                                        </p:attrNameLst>
                                      </p:cBhvr>
                                      <p:tavLst>
                                        <p:tav tm="0">
                                          <p:val>
                                            <p:fltVal val="0"/>
                                          </p:val>
                                        </p:tav>
                                        <p:tav tm="100000">
                                          <p:val>
                                            <p:strVal val="#ppt_w"/>
                                          </p:val>
                                        </p:tav>
                                      </p:tavLst>
                                    </p:anim>
                                    <p:anim calcmode="lin" valueType="num">
                                      <p:cBhvr>
                                        <p:cTn id="14" dur="750" fill="hold"/>
                                        <p:tgtEl>
                                          <p:spTgt spid="1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1" animBg="1" advAuto="0"/>
      <p:bldP spid="190" grpId="2"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 name="TDA_ABA20_1101_PPT_Presenting to Primary schools10.jpg" descr="TDA_ABA20_1101_PPT_Presenting to Primary schools10.jpg"/>
          <p:cNvPicPr>
            <a:picLocks noChangeAspect="1"/>
          </p:cNvPicPr>
          <p:nvPr/>
        </p:nvPicPr>
        <p:blipFill>
          <a:blip r:embed="rId3"/>
          <a:stretch>
            <a:fillRect/>
          </a:stretch>
        </p:blipFill>
        <p:spPr>
          <a:xfrm>
            <a:off x="0" y="0"/>
            <a:ext cx="24384000" cy="13716000"/>
          </a:xfrm>
          <a:prstGeom prst="rect">
            <a:avLst/>
          </a:prstGeom>
          <a:ln w="12700">
            <a:miter lim="400000"/>
          </a:ln>
        </p:spPr>
      </p:pic>
      <p:pic>
        <p:nvPicPr>
          <p:cNvPr id="193" name="6a-24.png" descr="6a-24.png"/>
          <p:cNvPicPr>
            <a:picLocks noChangeAspect="1"/>
          </p:cNvPicPr>
          <p:nvPr/>
        </p:nvPicPr>
        <p:blipFill>
          <a:blip r:embed="rId4"/>
          <a:stretch>
            <a:fillRect/>
          </a:stretch>
        </p:blipFill>
        <p:spPr>
          <a:xfrm>
            <a:off x="6599" y="-1"/>
            <a:ext cx="24370802" cy="13716001"/>
          </a:xfrm>
          <a:prstGeom prst="rect">
            <a:avLst/>
          </a:prstGeom>
          <a:ln w="12700">
            <a:miter lim="400000"/>
          </a:ln>
        </p:spPr>
      </p:pic>
      <p:pic>
        <p:nvPicPr>
          <p:cNvPr id="194" name="6b-24.png" descr="6b-24.png"/>
          <p:cNvPicPr>
            <a:picLocks noChangeAspect="1"/>
          </p:cNvPicPr>
          <p:nvPr/>
        </p:nvPicPr>
        <p:blipFill>
          <a:blip r:embed="rId5"/>
          <a:stretch>
            <a:fillRect/>
          </a:stretch>
        </p:blipFill>
        <p:spPr>
          <a:xfrm>
            <a:off x="6599" y="0"/>
            <a:ext cx="24370802" cy="13716001"/>
          </a:xfrm>
          <a:prstGeom prst="rect">
            <a:avLst/>
          </a:prstGeom>
          <a:ln w="12700">
            <a:miter lim="400000"/>
          </a:ln>
        </p:spPr>
      </p:pic>
      <p:pic>
        <p:nvPicPr>
          <p:cNvPr id="195" name="6c-24.png" descr="6c-24.png"/>
          <p:cNvPicPr>
            <a:picLocks noChangeAspect="1"/>
          </p:cNvPicPr>
          <p:nvPr/>
        </p:nvPicPr>
        <p:blipFill>
          <a:blip r:embed="rId6"/>
          <a:stretch>
            <a:fillRect/>
          </a:stretch>
        </p:blipFill>
        <p:spPr>
          <a:xfrm>
            <a:off x="6599" y="-1"/>
            <a:ext cx="24370802" cy="13716001"/>
          </a:xfrm>
          <a:prstGeom prst="rect">
            <a:avLst/>
          </a:prstGeom>
          <a:ln w="12700">
            <a:miter lim="400000"/>
          </a:ln>
        </p:spPr>
      </p:pic>
      <p:pic>
        <p:nvPicPr>
          <p:cNvPr id="196" name="6d-24.png" descr="6d-24.png"/>
          <p:cNvPicPr>
            <a:picLocks noChangeAspect="1"/>
          </p:cNvPicPr>
          <p:nvPr/>
        </p:nvPicPr>
        <p:blipFill>
          <a:blip r:embed="rId7"/>
          <a:stretch>
            <a:fillRect/>
          </a:stretch>
        </p:blipFill>
        <p:spPr>
          <a:xfrm>
            <a:off x="6599" y="0"/>
            <a:ext cx="24370802" cy="1371600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93"/>
                                        </p:tgtEl>
                                        <p:attrNameLst>
                                          <p:attrName>style.visibility</p:attrName>
                                        </p:attrNameLst>
                                      </p:cBhvr>
                                      <p:to>
                                        <p:strVal val="visible"/>
                                      </p:to>
                                    </p:set>
                                    <p:anim calcmode="lin" valueType="num">
                                      <p:cBhvr>
                                        <p:cTn id="7" dur="1000" fill="hold"/>
                                        <p:tgtEl>
                                          <p:spTgt spid="193"/>
                                        </p:tgtEl>
                                        <p:attrNameLst>
                                          <p:attrName>ppt_x</p:attrName>
                                        </p:attrNameLst>
                                      </p:cBhvr>
                                      <p:tavLst>
                                        <p:tav tm="0">
                                          <p:val>
                                            <p:strVal val="0-#ppt_w/2"/>
                                          </p:val>
                                        </p:tav>
                                        <p:tav tm="100000">
                                          <p:val>
                                            <p:strVal val="#ppt_x"/>
                                          </p:val>
                                        </p:tav>
                                      </p:tavLst>
                                    </p:anim>
                                    <p:anim calcmode="lin" valueType="num">
                                      <p:cBhvr>
                                        <p:cTn id="8" dur="1000" fill="hold"/>
                                        <p:tgtEl>
                                          <p:spTgt spid="19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iterate>
                                    <p:tmAbs val="0"/>
                                  </p:iterate>
                                  <p:childTnLst>
                                    <p:set>
                                      <p:cBhvr>
                                        <p:cTn id="12" fill="hold"/>
                                        <p:tgtEl>
                                          <p:spTgt spid="194"/>
                                        </p:tgtEl>
                                        <p:attrNameLst>
                                          <p:attrName>style.visibility</p:attrName>
                                        </p:attrNameLst>
                                      </p:cBhvr>
                                      <p:to>
                                        <p:strVal val="visible"/>
                                      </p:to>
                                    </p:set>
                                    <p:anim calcmode="lin" valueType="num">
                                      <p:cBhvr>
                                        <p:cTn id="13" dur="1000" fill="hold"/>
                                        <p:tgtEl>
                                          <p:spTgt spid="194"/>
                                        </p:tgtEl>
                                        <p:attrNameLst>
                                          <p:attrName>ppt_x</p:attrName>
                                        </p:attrNameLst>
                                      </p:cBhvr>
                                      <p:tavLst>
                                        <p:tav tm="0">
                                          <p:val>
                                            <p:strVal val="#ppt_x"/>
                                          </p:val>
                                        </p:tav>
                                        <p:tav tm="100000">
                                          <p:val>
                                            <p:strVal val="#ppt_x"/>
                                          </p:val>
                                        </p:tav>
                                      </p:tavLst>
                                    </p:anim>
                                    <p:anim calcmode="lin" valueType="num">
                                      <p:cBhvr>
                                        <p:cTn id="14" dur="1000" fill="hold"/>
                                        <p:tgtEl>
                                          <p:spTgt spid="19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3" nodeType="clickEffect">
                                  <p:stCondLst>
                                    <p:cond delay="0"/>
                                  </p:stCondLst>
                                  <p:iterate>
                                    <p:tmAbs val="0"/>
                                  </p:iterate>
                                  <p:childTnLst>
                                    <p:set>
                                      <p:cBhvr>
                                        <p:cTn id="18" fill="hold"/>
                                        <p:tgtEl>
                                          <p:spTgt spid="195"/>
                                        </p:tgtEl>
                                        <p:attrNameLst>
                                          <p:attrName>style.visibility</p:attrName>
                                        </p:attrNameLst>
                                      </p:cBhvr>
                                      <p:to>
                                        <p:strVal val="visible"/>
                                      </p:to>
                                    </p:set>
                                    <p:anim calcmode="lin" valueType="num">
                                      <p:cBhvr>
                                        <p:cTn id="19" dur="1000" fill="hold"/>
                                        <p:tgtEl>
                                          <p:spTgt spid="195"/>
                                        </p:tgtEl>
                                        <p:attrNameLst>
                                          <p:attrName>ppt_x</p:attrName>
                                        </p:attrNameLst>
                                      </p:cBhvr>
                                      <p:tavLst>
                                        <p:tav tm="0">
                                          <p:val>
                                            <p:strVal val="#ppt_x"/>
                                          </p:val>
                                        </p:tav>
                                        <p:tav tm="100000">
                                          <p:val>
                                            <p:strVal val="#ppt_x"/>
                                          </p:val>
                                        </p:tav>
                                      </p:tavLst>
                                    </p:anim>
                                    <p:anim calcmode="lin" valueType="num">
                                      <p:cBhvr>
                                        <p:cTn id="20" dur="1000" fill="hold"/>
                                        <p:tgtEl>
                                          <p:spTgt spid="19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4" nodeType="clickEffect">
                                  <p:stCondLst>
                                    <p:cond delay="0"/>
                                  </p:stCondLst>
                                  <p:iterate>
                                    <p:tmAbs val="0"/>
                                  </p:iterate>
                                  <p:childTnLst>
                                    <p:set>
                                      <p:cBhvr>
                                        <p:cTn id="24" fill="hold"/>
                                        <p:tgtEl>
                                          <p:spTgt spid="196"/>
                                        </p:tgtEl>
                                        <p:attrNameLst>
                                          <p:attrName>style.visibility</p:attrName>
                                        </p:attrNameLst>
                                      </p:cBhvr>
                                      <p:to>
                                        <p:strVal val="visible"/>
                                      </p:to>
                                    </p:set>
                                    <p:anim calcmode="lin" valueType="num">
                                      <p:cBhvr>
                                        <p:cTn id="25" dur="1000" fill="hold"/>
                                        <p:tgtEl>
                                          <p:spTgt spid="196"/>
                                        </p:tgtEl>
                                        <p:attrNameLst>
                                          <p:attrName>ppt_x</p:attrName>
                                        </p:attrNameLst>
                                      </p:cBhvr>
                                      <p:tavLst>
                                        <p:tav tm="0">
                                          <p:val>
                                            <p:strVal val="#ppt_x"/>
                                          </p:val>
                                        </p:tav>
                                        <p:tav tm="100000">
                                          <p:val>
                                            <p:strVal val="#ppt_x"/>
                                          </p:val>
                                        </p:tav>
                                      </p:tavLst>
                                    </p:anim>
                                    <p:anim calcmode="lin" valueType="num">
                                      <p:cBhvr>
                                        <p:cTn id="26" dur="1000" fill="hold"/>
                                        <p:tgtEl>
                                          <p:spTgt spid="1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1" animBg="1" advAuto="0"/>
      <p:bldP spid="194" grpId="2" animBg="1" advAuto="0"/>
      <p:bldP spid="195" grpId="3" animBg="1" advAuto="0"/>
      <p:bldP spid="196" grpId="4"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 name="Screenshot 2020-12-08 at 13.48.02.png" descr="Screenshot 2020-12-08 at 13.48.02.png"/>
          <p:cNvPicPr>
            <a:picLocks noChangeAspect="1"/>
          </p:cNvPicPr>
          <p:nvPr/>
        </p:nvPicPr>
        <p:blipFill>
          <a:blip r:embed="rId2"/>
          <a:stretch>
            <a:fillRect/>
          </a:stretch>
        </p:blipFill>
        <p:spPr>
          <a:xfrm>
            <a:off x="-57758" y="-49502"/>
            <a:ext cx="24499515" cy="13815004"/>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http://schemas.openxmlformats.org/officeDocument/2006/math" xmlns:a14="http://schemas.microsoft.com/office/drawing/2010/main">
      <p:transition spd="slow">
        <p:fade/>
      </p:transition>
    </mc:Fallback>
  </mc:AlternateContent>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041fd35-0ec8-474a-85bd-22024464cf47">
      <Terms xmlns="http://schemas.microsoft.com/office/infopath/2007/PartnerControls"/>
    </lcf76f155ced4ddcb4097134ff3c332f>
    <TaxCatchAll xmlns="abe83717-f2c7-430b-adfa-8e20cd93177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51B790C69A9B3488596E42082C335D0" ma:contentTypeVersion="16" ma:contentTypeDescription="Create a new document." ma:contentTypeScope="" ma:versionID="696a0cf0482d0cbe2ae522904b6deb13">
  <xsd:schema xmlns:xsd="http://www.w3.org/2001/XMLSchema" xmlns:xs="http://www.w3.org/2001/XMLSchema" xmlns:p="http://schemas.microsoft.com/office/2006/metadata/properties" xmlns:ns2="6041fd35-0ec8-474a-85bd-22024464cf47" xmlns:ns3="abe83717-f2c7-430b-adfa-8e20cd931779" targetNamespace="http://schemas.microsoft.com/office/2006/metadata/properties" ma:root="true" ma:fieldsID="ae111664ba68060c329a1f75617c66a2" ns2:_="" ns3:_="">
    <xsd:import namespace="6041fd35-0ec8-474a-85bd-22024464cf47"/>
    <xsd:import namespace="abe83717-f2c7-430b-adfa-8e20cd93177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41fd35-0ec8-474a-85bd-22024464cf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5fca306-b28d-48ac-8229-5caa035728d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be83717-f2c7-430b-adfa-8e20cd93177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f2db2f5-33f6-4dd1-872f-1c05f38b52b0}" ma:internalName="TaxCatchAll" ma:showField="CatchAllData" ma:web="abe83717-f2c7-430b-adfa-8e20cd93177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D8A8BF-A774-4D57-BB03-B919AB9E2FA2}">
  <ds:schemaRefs>
    <ds:schemaRef ds:uri="http://schemas.openxmlformats.org/package/2006/metadata/core-properties"/>
    <ds:schemaRef ds:uri="6041fd35-0ec8-474a-85bd-22024464cf47"/>
    <ds:schemaRef ds:uri="http://purl.org/dc/dcmitype/"/>
    <ds:schemaRef ds:uri="http://purl.org/dc/elements/1.1/"/>
    <ds:schemaRef ds:uri="abe83717-f2c7-430b-adfa-8e20cd931779"/>
    <ds:schemaRef ds:uri="http://schemas.microsoft.com/office/2006/documentManagement/types"/>
    <ds:schemaRef ds:uri="http://www.w3.org/XML/1998/namespace"/>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EDF4A035-5E25-4075-B63A-529C07BF05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41fd35-0ec8-474a-85bd-22024464cf47"/>
    <ds:schemaRef ds:uri="abe83717-f2c7-430b-adfa-8e20cd9317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5C58A99-A40F-4C28-A684-F590F36F18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TotalTime>
  <Words>720</Words>
  <Application>Microsoft Office PowerPoint</Application>
  <PresentationFormat>Custom</PresentationFormat>
  <Paragraphs>20</Paragraphs>
  <Slides>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DIN Pro Medium</vt:lpstr>
      <vt:lpstr>Helvetica Neue</vt:lpstr>
      <vt:lpstr>Helvetica Neue Medium</vt:lpstr>
      <vt:lpstr>21_BasicWhite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Bainbridge</dc:creator>
  <cp:lastModifiedBy>Carmel Moreland</cp:lastModifiedBy>
  <cp:revision>16</cp:revision>
  <dcterms:modified xsi:type="dcterms:W3CDTF">2022-11-14T14:11:42Z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0x010100551B790C69A9B3488596E42082C335D0</vt:lpwstr>
  </property>
</Properties>
</file>